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59" r:id="rId12"/>
    <p:sldId id="266" r:id="rId13"/>
    <p:sldId id="267" r:id="rId14"/>
    <p:sldId id="268" r:id="rId15"/>
    <p:sldId id="278" r:id="rId16"/>
    <p:sldId id="277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FFFF66"/>
    <a:srgbClr val="FF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4A29-3B9A-4996-95F5-9B4D869CCC6F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AFE-0D88-4774-BF74-C4CB5959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4A29-3B9A-4996-95F5-9B4D869CCC6F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AFE-0D88-4774-BF74-C4CB5959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4A29-3B9A-4996-95F5-9B4D869CCC6F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AFE-0D88-4774-BF74-C4CB5959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4A29-3B9A-4996-95F5-9B4D869CCC6F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AFE-0D88-4774-BF74-C4CB5959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4A29-3B9A-4996-95F5-9B4D869CCC6F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AFE-0D88-4774-BF74-C4CB5959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4A29-3B9A-4996-95F5-9B4D869CCC6F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AFE-0D88-4774-BF74-C4CB5959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4A29-3B9A-4996-95F5-9B4D869CCC6F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AFE-0D88-4774-BF74-C4CB5959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4A29-3B9A-4996-95F5-9B4D869CCC6F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AFE-0D88-4774-BF74-C4CB5959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4A29-3B9A-4996-95F5-9B4D869CCC6F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AFE-0D88-4774-BF74-C4CB5959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4A29-3B9A-4996-95F5-9B4D869CCC6F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AFE-0D88-4774-BF74-C4CB5959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4A29-3B9A-4996-95F5-9B4D869CCC6F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AFE-0D88-4774-BF74-C4CB5959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04A29-3B9A-4996-95F5-9B4D869CCC6F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49AFE-0D88-4774-BF74-C4CB5959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14399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FFCC00"/>
                </a:solidFill>
              </a:rPr>
              <a:t>感恩十七端</a:t>
            </a:r>
            <a:endParaRPr lang="en-US" sz="2800" b="1" dirty="0">
              <a:solidFill>
                <a:srgbClr val="FFCC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934200" cy="609600"/>
          </a:xfrm>
        </p:spPr>
        <p:txBody>
          <a:bodyPr>
            <a:normAutofit/>
          </a:bodyPr>
          <a:lstStyle/>
          <a:p>
            <a:pPr algn="r"/>
            <a:r>
              <a:rPr lang="zh-CN" altLang="en-US" sz="2400" b="1" dirty="0" smtClean="0">
                <a:solidFill>
                  <a:srgbClr val="FFFF66"/>
                </a:solidFill>
              </a:rPr>
              <a:t>學習放下的正能量</a:t>
            </a:r>
            <a:endParaRPr lang="en-US" sz="24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感謝那些使你無地容身的人</a:t>
            </a:r>
            <a:endParaRPr lang="en-US" altLang="zh-CN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因為他們讓你把天地四海成為居所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CC00"/>
                </a:solidFill>
              </a:rPr>
              <a:t>感謝那些幫助你的人</a:t>
            </a:r>
            <a:endParaRPr lang="en-US" altLang="zh-CN" sz="2000" b="1" dirty="0" smtClean="0">
              <a:solidFill>
                <a:srgbClr val="FFCC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CC00"/>
                </a:solidFill>
              </a:rPr>
              <a:t>因為他們陪伴你一起經歷難關與痛苦</a:t>
            </a:r>
            <a:endParaRPr lang="en-US" sz="2000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C00000"/>
                </a:solidFill>
              </a:rPr>
              <a:t>感謝那些愛你以及你愛的人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C00000"/>
                </a:solidFill>
              </a:rPr>
              <a:t>因為他們豐潤了你的生命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2">
                    <a:lumMod val="75000"/>
                  </a:schemeClr>
                </a:solidFill>
              </a:rPr>
              <a:t>感謝那些造就你的人</a:t>
            </a:r>
            <a:endParaRPr lang="en-US" altLang="zh-CN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>
                    <a:lumMod val="75000"/>
                  </a:schemeClr>
                </a:solidFill>
              </a:rPr>
              <a:t>因為他們是你生命的陶工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感謝那些陪伴你成長的人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因為他們是你人生的水與陽光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感謝寂寞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因為它打開了神修的水龍頭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t="-23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486400"/>
            <a:ext cx="51816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002060"/>
                </a:solidFill>
              </a:rPr>
              <a:t>感謝困難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002060"/>
                </a:solidFill>
              </a:rPr>
              <a:t>因為它幫助你發揮潛能和知道誰是真正朋友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感謝成功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因為它教導你如何接受失敗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感謝失敗</a:t>
            </a:r>
            <a:endParaRPr lang="en-US" altLang="zh-CN" sz="2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因為它教育你如何成功</a:t>
            </a:r>
            <a:r>
              <a:rPr lang="en-US" altLang="zh-CN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en-US" altLang="zh-CN" sz="2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92D050"/>
                </a:solidFill>
              </a:rPr>
              <a:t>感謝生命</a:t>
            </a:r>
            <a:endParaRPr lang="en-US" altLang="zh-CN" sz="20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92D050"/>
                </a:solidFill>
              </a:rPr>
              <a:t>因為它帶你走向有意思的死亡</a:t>
            </a:r>
            <a:endParaRPr lang="en-US" altLang="zh-CN" sz="20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endParaRPr lang="en-US" sz="2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t="-3000" r="-2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</a:rPr>
              <a:t>心有感恩</a:t>
            </a:r>
            <a:endParaRPr lang="en-US" altLang="zh-CN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</a:rPr>
              <a:t>可以沉澱許多愁很和不安。。。</a:t>
            </a:r>
            <a:endParaRPr lang="en-US" altLang="zh-CN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</a:rPr>
              <a:t>因為</a:t>
            </a:r>
            <a:endParaRPr lang="en-US" altLang="zh-CN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</a:rPr>
              <a:t>感</a:t>
            </a:r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</a:rPr>
              <a:t>恩是</a:t>
            </a:r>
            <a:endParaRPr lang="en-US" altLang="zh-CN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一種美德</a:t>
            </a:r>
            <a:endParaRPr lang="en-US" altLang="zh-CN" sz="2000" b="1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一種情操</a:t>
            </a:r>
            <a:endParaRPr lang="en-US" altLang="zh-CN" sz="2000" b="1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一種生活態度</a:t>
            </a:r>
            <a:endParaRPr lang="en-US" altLang="zh-CN" sz="2000" b="1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一種生命動力</a:t>
            </a:r>
            <a:endParaRPr lang="en-US" altLang="zh-CN" sz="2000" b="1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一種道德修養。。。</a:t>
            </a:r>
            <a:endParaRPr lang="en-US" sz="20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感謝死亡</a:t>
            </a:r>
            <a:endParaRPr lang="en-US" altLang="zh-CN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因為它教育你如何愛惜生命</a:t>
            </a:r>
            <a:endParaRPr lang="en-US" altLang="zh-CN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人生路的魅力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在於它的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高低起伏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而人生的漂亮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在於高低起伏之後。。。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綻放人性的光輝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反映天堂的美麗</a:t>
            </a:r>
            <a:endParaRPr lang="en-US" sz="20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製作</a:t>
            </a:r>
            <a:endParaRPr lang="en-U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1800" b="1" dirty="0" smtClean="0">
                <a:solidFill>
                  <a:schemeClr val="bg2">
                    <a:lumMod val="75000"/>
                  </a:schemeClr>
                </a:solidFill>
              </a:rPr>
              <a:t>趙必成</a:t>
            </a:r>
            <a:endParaRPr lang="en-US" altLang="zh-CN" sz="1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zh-CN" altLang="en-US" sz="1800" b="1" dirty="0" smtClean="0">
                <a:solidFill>
                  <a:schemeClr val="bg2">
                    <a:lumMod val="75000"/>
                  </a:schemeClr>
                </a:solidFill>
              </a:rPr>
              <a:t>天主教華人靈修中心</a:t>
            </a:r>
            <a:endParaRPr lang="en-US" altLang="zh-CN" sz="1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(The Chinese Catholic Spiritual Center)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Brunswick, New Jersey, USA 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zh-CN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CN" alt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CN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zh-CN" alt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日平安夜</a:t>
            </a:r>
            <a:endParaRPr lang="en-US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縱然生命不是為了死亡</a:t>
            </a:r>
            <a:endParaRPr lang="en-US" altLang="zh-CN" sz="2000" b="1" dirty="0" smtClean="0">
              <a:solidFill>
                <a:srgbClr val="FFFF66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死亡卻是因為生命。。。</a:t>
            </a:r>
            <a:endParaRPr lang="en-US" altLang="zh-CN" sz="2000" b="1" dirty="0" smtClean="0">
              <a:solidFill>
                <a:srgbClr val="FFFF66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FFFF66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當生命裡出現挫折時</a:t>
            </a:r>
            <a:endParaRPr lang="en-US" altLang="zh-CN" sz="2000" b="1" dirty="0" smtClean="0">
              <a:solidFill>
                <a:srgbClr val="FFFF66"/>
              </a:solidFill>
            </a:endParaRPr>
          </a:p>
          <a:p>
            <a:pPr algn="ctr">
              <a:buNone/>
            </a:pPr>
            <a:r>
              <a:rPr lang="zh-CN" altLang="en-US" sz="2000" b="1" dirty="0">
                <a:solidFill>
                  <a:srgbClr val="FFFF66"/>
                </a:solidFill>
              </a:rPr>
              <a:t>也</a:t>
            </a:r>
            <a:r>
              <a:rPr lang="zh-CN" altLang="en-US" sz="2000" b="1" dirty="0" smtClean="0">
                <a:solidFill>
                  <a:srgbClr val="FFFF66"/>
                </a:solidFill>
              </a:rPr>
              <a:t>同時給予我們力量。。。</a:t>
            </a:r>
            <a:endParaRPr lang="en-US" altLang="zh-CN" sz="2000" b="1" dirty="0" smtClean="0">
              <a:solidFill>
                <a:srgbClr val="FFFF66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FFFF66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以感恩的態度活出生命時</a:t>
            </a:r>
            <a:endParaRPr lang="en-US" altLang="zh-CN" sz="2000" b="1" dirty="0" smtClean="0">
              <a:solidFill>
                <a:srgbClr val="FFFF66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有相對於抱怨與死亡的</a:t>
            </a:r>
            <a:endParaRPr lang="en-US" altLang="zh-CN" sz="2000" b="1" dirty="0" smtClean="0">
              <a:solidFill>
                <a:srgbClr val="FFFF66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不一樣的人生。。。</a:t>
            </a:r>
            <a:endParaRPr lang="en-US" sz="20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00B0F0"/>
                </a:solidFill>
              </a:rPr>
              <a:t>感謝那些傷害你的人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00B0F0"/>
                </a:solidFill>
              </a:rPr>
              <a:t>因為他們給的困境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00B0F0"/>
                </a:solidFill>
              </a:rPr>
              <a:t>能夠磨練你的心志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4648200"/>
            <a:ext cx="4191000" cy="1477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感謝那些在人生路上因自己的利益</a:t>
            </a:r>
            <a:endParaRPr lang="en-US" altLang="zh-CN" sz="20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而故意絆倒你的人</a:t>
            </a:r>
            <a:endParaRPr lang="en-US" altLang="zh-CN" sz="20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因為他們強化了你再站起來的能力</a:t>
            </a:r>
            <a:endParaRPr lang="en-US" altLang="zh-CN" sz="20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與不怕跌倒的勇氣</a:t>
            </a:r>
            <a:endParaRPr lang="en-US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感謝那些欺騙你的人</a:t>
            </a:r>
            <a:endParaRPr lang="en-US" altLang="zh-CN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因為他們開擴了你的見識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感謝那些藐視你的人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因為他們彰顯了你的存在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3300"/>
                </a:solidFill>
              </a:rPr>
              <a:t>感謝那些遺棄你的人</a:t>
            </a:r>
            <a:endParaRPr lang="en-US" altLang="zh-CN" sz="2000" b="1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3300"/>
                </a:solidFill>
              </a:rPr>
              <a:t>因為他們培育你如何獨立自愛</a:t>
            </a:r>
            <a:endParaRPr lang="en-US" sz="2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感謝那些批評你的人</a:t>
            </a:r>
            <a:endParaRPr lang="en-US" altLang="zh-CN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因為他們把智慧放在你的人生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380</Words>
  <Application>Microsoft Office PowerPoint</Application>
  <PresentationFormat>如螢幕大小 (4:3)</PresentationFormat>
  <Paragraphs>72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宋体</vt:lpstr>
      <vt:lpstr>Arial</vt:lpstr>
      <vt:lpstr>Calibri</vt:lpstr>
      <vt:lpstr>Times New Roman</vt:lpstr>
      <vt:lpstr>Office Theme</vt:lpstr>
      <vt:lpstr>感恩十七端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製作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感恩的力量</dc:title>
  <dc:creator>Abraham Chiu</dc:creator>
  <cp:lastModifiedBy>Marise Chan</cp:lastModifiedBy>
  <cp:revision>47</cp:revision>
  <dcterms:created xsi:type="dcterms:W3CDTF">2012-12-23T13:25:18Z</dcterms:created>
  <dcterms:modified xsi:type="dcterms:W3CDTF">2013-02-14T06:56:56Z</dcterms:modified>
</cp:coreProperties>
</file>